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9" r:id="rId11"/>
    <p:sldId id="265" r:id="rId12"/>
    <p:sldId id="272" r:id="rId13"/>
    <p:sldId id="283" r:id="rId14"/>
    <p:sldId id="276" r:id="rId15"/>
    <p:sldId id="266" r:id="rId16"/>
    <p:sldId id="267" r:id="rId17"/>
    <p:sldId id="271" r:id="rId18"/>
    <p:sldId id="273" r:id="rId19"/>
    <p:sldId id="274" r:id="rId20"/>
    <p:sldId id="268" r:id="rId21"/>
    <p:sldId id="270" r:id="rId22"/>
    <p:sldId id="279" r:id="rId23"/>
    <p:sldId id="275" r:id="rId24"/>
    <p:sldId id="277" r:id="rId25"/>
    <p:sldId id="278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9"/>
    <p:restoredTop sz="94689"/>
  </p:normalViewPr>
  <p:slideViewPr>
    <p:cSldViewPr snapToGrid="0" snapToObjects="1">
      <p:cViewPr varScale="1">
        <p:scale>
          <a:sx n="98" d="100"/>
          <a:sy n="98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6A45D-E1CF-084E-BE20-C441E4A8535B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7D33A-FEC1-D147-93B2-F8EB6B9F4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20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Michael</a:t>
            </a:r>
            <a:r>
              <a:rPr lang="en-US" baseline="0" dirty="0" smtClean="0"/>
              <a:t> Skelton is the maintainer of </a:t>
            </a:r>
            <a:r>
              <a:rPr lang="en-US" baseline="0" dirty="0" err="1" smtClean="0"/>
              <a:t>NoSQLMap</a:t>
            </a:r>
            <a:r>
              <a:rPr lang="en-US" baseline="0" dirty="0" smtClean="0"/>
              <a:t> now, great dude, knows what he’s doing!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7D33A-FEC1-D147-93B2-F8EB6B9F4B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8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7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5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40B8D-3BFB-4C43-A941-634771EE6B2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34257-7F9A-6E4F-9AE1-1188D0E0B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dvanced-threat-analytics/ata-silent-install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codingo_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cial.technet.microsoft.com/Forums/en-US/home?forum=mat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ackhillsinfosec.com/endpoint-monitoring-shoestring-budget-webcast-write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cstool/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“The One </a:t>
            </a:r>
            <a:r>
              <a:rPr lang="en-US" dirty="0"/>
              <a:t>A</a:t>
            </a:r>
            <a:r>
              <a:rPr lang="en-US" dirty="0" smtClean="0"/>
              <a:t>bout Microsoft Advanced Threat Analytics”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Russell Butturini (@tcstoolhax0r)</a:t>
            </a:r>
          </a:p>
          <a:p>
            <a:r>
              <a:rPr lang="en-US" dirty="0" err="1" smtClean="0"/>
              <a:t>Bsides</a:t>
            </a:r>
            <a:r>
              <a:rPr lang="en-US" dirty="0" smtClean="0"/>
              <a:t> Nashville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Center Installation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9513"/>
            <a:ext cx="12095543" cy="55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4" y="38394"/>
            <a:ext cx="12178346" cy="681960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361499" y="3240912"/>
            <a:ext cx="567159" cy="150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81737" y="5858720"/>
            <a:ext cx="715701" cy="1485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73525" y="5858720"/>
            <a:ext cx="567159" cy="150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91154" y="5858720"/>
            <a:ext cx="567159" cy="150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1737" y="6007263"/>
            <a:ext cx="715701" cy="1504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Center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NIST 800-53 AU-9 </a:t>
            </a:r>
            <a:r>
              <a:rPr lang="en-US" sz="2000" dirty="0"/>
              <a:t>– Protection of Audit Information The information system protects audit information and audit tools from unauthorized access, </a:t>
            </a:r>
            <a:r>
              <a:rPr lang="en-US" sz="2000" dirty="0" smtClean="0"/>
              <a:t>modification</a:t>
            </a:r>
            <a:r>
              <a:rPr lang="en-US" sz="2000" dirty="0"/>
              <a:t>, and deletion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878"/>
            <a:ext cx="12280739" cy="42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Managing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-ATA Administrators:  Full Access to everything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-ATA Users:  View/update suspect activity, close incidents, export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-ATA Viewers:  View incidents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Honeytoken</a:t>
            </a:r>
            <a:r>
              <a:rPr lang="en-US" dirty="0" smtClean="0"/>
              <a:t>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-Allows specification of bogus AD accounts that should never be used.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-Any activity with this account triggers a high severity alert.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3589"/>
            <a:ext cx="12192000" cy="35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-Come in two flavors:  Gateways and lightweight gateways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-Lightweight gateways run directly on DCs and monitor resource        	usage to prevent performance issues.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-Gateways run on dedicated servers and need port 	spans/mirroring + Windows Event Forwarding.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-Ingest domain controller network traffic and event logs </a:t>
            </a:r>
            <a:r>
              <a:rPr lang="en-US" smtClean="0"/>
              <a:t>for analysis and </a:t>
            </a:r>
            <a:r>
              <a:rPr lang="en-US" dirty="0" smtClean="0"/>
              <a:t>forwarding to the ATA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Lightweight Gateway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-MS says lightweight gateways won’t work right on VMWare.  Mine work fine.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-As of v1.8, lightweight gateways can read event logs directly from the domain controller, no WEF required.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-Throughput for lightweight gateways is much lower than dedicated gateways.  Good for branch offices, use dedicated gateways in data center.</a:t>
            </a:r>
          </a:p>
        </p:txBody>
      </p:sp>
    </p:spTree>
    <p:extLst>
      <p:ext uri="{BB962C8B-B14F-4D97-AF65-F5344CB8AC3E}">
        <p14:creationId xmlns:p14="http://schemas.microsoft.com/office/powerpoint/2010/main" val="892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Gateway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-Uses a customized package in a ZIP file downloaded from the ATA center.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-Contains a JSON file with configuration settings.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-Can be scripted and </a:t>
            </a:r>
            <a:r>
              <a:rPr lang="en-US" dirty="0"/>
              <a:t>installed </a:t>
            </a:r>
            <a:r>
              <a:rPr lang="en-US" dirty="0" smtClean="0"/>
              <a:t>silently;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docs.microsoft.com/en-us/advanced-threat-analytics/ata-silent-installation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-The center can be installed silently too, but I don’t 	recommend it!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0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Gateway Installation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8" y="1851949"/>
            <a:ext cx="11493660" cy="34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Gateway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-A backup of the gateway configuration data is made to C</a:t>
            </a:r>
            <a:r>
              <a:rPr lang="en-US" dirty="0"/>
              <a:t>:\Program Files\Microsoft Advanced Threat </a:t>
            </a:r>
            <a:r>
              <a:rPr lang="en-US" dirty="0" smtClean="0"/>
              <a:t>Analytics\Center\Backup once an hour.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-10 backups are retained; this file is </a:t>
            </a:r>
            <a:r>
              <a:rPr lang="en-US" b="1" u="sng" dirty="0" smtClean="0"/>
              <a:t>CRITICAL</a:t>
            </a:r>
            <a:r>
              <a:rPr lang="en-US" dirty="0" smtClean="0"/>
              <a:t> if you have to restore the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WHOIS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-Security architect at a Top 20 CPA firm (Who I’m not representing here today in any way, shape or form)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-15 years in IT and 10 full time doing security stuff (pen testing, infrastructure, cloud stuff)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a Microsoft fanboy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-Original creator of </a:t>
            </a:r>
            <a:r>
              <a:rPr lang="en-US" dirty="0" err="1" smtClean="0"/>
              <a:t>NoSQLMap</a:t>
            </a:r>
            <a:r>
              <a:rPr lang="en-US" dirty="0" smtClean="0"/>
              <a:t> (</a:t>
            </a:r>
            <a:r>
              <a:rPr lang="en-US" b="1" dirty="0">
                <a:hlinkClick r:id="rId3"/>
              </a:rPr>
              <a:t>@</a:t>
            </a:r>
            <a:r>
              <a:rPr lang="en-US" dirty="0">
                <a:hlinkClick r:id="rId3"/>
              </a:rPr>
              <a:t>codingo_</a:t>
            </a:r>
            <a:r>
              <a:rPr lang="en-US" b="1" dirty="0">
                <a:hlinkClick r:id="rId3"/>
              </a:rPr>
              <a:t> </a:t>
            </a:r>
            <a:r>
              <a:rPr lang="en-US" dirty="0" smtClean="0"/>
              <a:t>maintains it now, he’s awesome, go help him out!)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" y="0"/>
            <a:ext cx="12157293" cy="67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25"/>
            <a:ext cx="12192000" cy="67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-ATA alerting is great and well tuned out of the box.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-Behavioral analysis needs about 30 days to work properly.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-IT admin activities (like workstation patching) seem to throw it off; balance between tuning the accounts and ignoring the alert during maintenance windows.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-Users/machines moving in a way DNS can’t be resolved (like VPN) can cause false positives.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872"/>
            <a:ext cx="12697428" cy="67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 the truly hardcore threat hunters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ATA MongoDB instance can be queried directly (but remember the security deficiencies we talked about before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-Example:  You want to know about the NTLM activities John Doe performed on 10/1/2017: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 err="1" smtClean="0"/>
              <a:t>db.UniqueEntity.find</a:t>
            </a:r>
            <a:r>
              <a:rPr lang="en-US" sz="2400" dirty="0"/>
              <a:t>({Name: "John Doe</a:t>
            </a:r>
            <a:r>
              <a:rPr lang="en-US" sz="2400" dirty="0" smtClean="0"/>
              <a:t>"})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	-Note the _id key value pair (</a:t>
            </a:r>
            <a:r>
              <a:rPr lang="mr-IN" sz="2000" dirty="0" smtClean="0"/>
              <a:t>123</a:t>
            </a:r>
            <a:r>
              <a:rPr lang="mr-IN" sz="2400" dirty="0" smtClean="0"/>
              <a:t>bdd24-b269-h6e1-9c72-7737as875351</a:t>
            </a:r>
            <a:r>
              <a:rPr lang="en-US" sz="2400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	-</a:t>
            </a:r>
            <a:r>
              <a:rPr lang="en-US" sz="2000" dirty="0" err="1"/>
              <a:t>db.Ntlms</a:t>
            </a:r>
            <a:r>
              <a:rPr lang="en-US" sz="2000" dirty="0"/>
              <a:t>_&lt;closest date&gt;.find({</a:t>
            </a:r>
            <a:r>
              <a:rPr lang="en-US" sz="2000" dirty="0" err="1"/>
              <a:t>SourceAccountId</a:t>
            </a:r>
            <a:r>
              <a:rPr lang="en-US" sz="2000" dirty="0"/>
              <a:t>: "123bdd24-b269-h6e1-9c72-7737as875351</a:t>
            </a:r>
            <a:r>
              <a:rPr lang="en-US" sz="2000" dirty="0" smtClean="0"/>
              <a:t>"})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Reference:  https://</a:t>
            </a:r>
            <a:r>
              <a:rPr lang="en-US" sz="1200" dirty="0" err="1"/>
              <a:t>docs.microsoft.com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-us/advanced-threat-analytics/troubleshooting-</a:t>
            </a:r>
            <a:r>
              <a:rPr lang="en-US" sz="1200" dirty="0" err="1"/>
              <a:t>ata</a:t>
            </a:r>
            <a:r>
              <a:rPr lang="en-US" sz="1200" dirty="0"/>
              <a:t>-using-</a:t>
            </a:r>
            <a:r>
              <a:rPr lang="en-US" sz="1200" dirty="0" err="1"/>
              <a:t>ata</a:t>
            </a:r>
            <a:r>
              <a:rPr lang="en-US" sz="1200" dirty="0"/>
              <a:t>-database</a:t>
            </a:r>
          </a:p>
        </p:txBody>
      </p:sp>
    </p:spTree>
    <p:extLst>
      <p:ext uri="{BB962C8B-B14F-4D97-AF65-F5344CB8AC3E}">
        <p14:creationId xmlns:p14="http://schemas.microsoft.com/office/powerpoint/2010/main" val="57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-ATA support forum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social.technet.microsoft.com/Forums/en-US/home?forum=mata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-Constantly monitored by ATA support staff in Israel.  Quick support, and will help over email if problems get too complex to resolve on the forum.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if I don’t own/like this???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-A similar free alternative:  </a:t>
            </a:r>
            <a:r>
              <a:rPr lang="en-US" dirty="0">
                <a:hlinkClick r:id="rId2"/>
              </a:rPr>
              <a:t>https://www.blackhillsinfosec.com/endpoint-monitoring-shoestring-budget-webcast-write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-Uses </a:t>
            </a:r>
            <a:r>
              <a:rPr lang="en-US" dirty="0" err="1" smtClean="0"/>
              <a:t>Elasticsearch</a:t>
            </a:r>
            <a:r>
              <a:rPr lang="en-US" dirty="0" smtClean="0"/>
              <a:t>, </a:t>
            </a:r>
            <a:r>
              <a:rPr lang="en-US" dirty="0" err="1" smtClean="0"/>
              <a:t>Logstash</a:t>
            </a:r>
            <a:r>
              <a:rPr lang="en-US" dirty="0" smtClean="0"/>
              <a:t>, </a:t>
            </a:r>
            <a:r>
              <a:rPr lang="en-US" dirty="0" err="1" smtClean="0"/>
              <a:t>Kibana</a:t>
            </a:r>
            <a:r>
              <a:rPr lang="en-US" dirty="0" smtClean="0"/>
              <a:t>, and Windows Event Forwarding to gather logs and find anomalous events.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-Not as out of the box ready, but can obtain similar results.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That’s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-Slides will be available here:  </a:t>
            </a:r>
            <a:r>
              <a:rPr lang="en-US" dirty="0" smtClean="0">
                <a:hlinkClick r:id="rId2"/>
              </a:rPr>
              <a:t>https://github.com/tcstool/ata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-Feel free to send questions to me @tcstoolhax0r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-Thanks to </a:t>
            </a:r>
            <a:r>
              <a:rPr lang="en-US" dirty="0" err="1" smtClean="0"/>
              <a:t>Bsides</a:t>
            </a:r>
            <a:r>
              <a:rPr lang="en-US" smtClean="0"/>
              <a:t> Nashville </a:t>
            </a:r>
            <a:r>
              <a:rPr lang="en-US" dirty="0" smtClean="0"/>
              <a:t>for letting me speak!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give this talk?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-There aren’t enough “kick the tires” talks at security cons.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-IMO not enough people know about ATA; it’s a great tool, but there’s a lot of ways to screw it up, and the documentation provided by Microsoft is cluttered.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-All the non-vendor talks and blogs out there on ATA were either about bypassing it, or running it in a lab, but not on running it in production.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DISCLAIMER:  I don’t work for Microsoft.  These are my experiences.  I may get stuff wrong.  Your </a:t>
            </a:r>
            <a:r>
              <a:rPr lang="en-US" dirty="0" err="1" smtClean="0">
                <a:solidFill>
                  <a:srgbClr val="FF0000"/>
                </a:solidFill>
              </a:rPr>
              <a:t>milage</a:t>
            </a:r>
            <a:r>
              <a:rPr lang="en-US" dirty="0" smtClean="0">
                <a:solidFill>
                  <a:srgbClr val="FF0000"/>
                </a:solidFill>
              </a:rPr>
              <a:t> may vary.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-What is Advanced Threat Analytics? (And more importantly, what ATA isn’t!)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-Architecture, setup, and security considerations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-”Find all the things”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-Maintenance and troubleshooting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-Questions/comments/profanity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4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Advanced Threat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-Monitoring solution based on </a:t>
            </a:r>
            <a:r>
              <a:rPr lang="en-US" dirty="0" err="1" smtClean="0"/>
              <a:t>Aorato</a:t>
            </a:r>
            <a:r>
              <a:rPr lang="en-US" dirty="0" smtClean="0"/>
              <a:t> acquisition.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-Included with Enterprise CAL suite, Enterprise Mobility Suite + Security, and Enterprise Cloud Suite licenses.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-Uses behavioral analytics, network traffic, and event logs to detect advanced threats in the network (e.g. pass-the-hash, Kerberos golden ticket abuse, AD recon attacks, password spraying)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-Also can find authentication configuration issues (</a:t>
            </a:r>
            <a:r>
              <a:rPr lang="en-US" dirty="0" err="1" smtClean="0"/>
              <a:t>cleartext</a:t>
            </a:r>
            <a:r>
              <a:rPr lang="en-US" dirty="0" smtClean="0"/>
              <a:t> LDAP, broken trusts, remote process starts ,etc.)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-Designed with “alert fatigue” in mind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ATA is </a:t>
            </a:r>
            <a:r>
              <a:rPr lang="en-US" b="1" dirty="0" smtClean="0"/>
              <a:t>NOT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-A replacement for your SIEM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-A solution that will check many compliance requirement boxes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 A robust reporting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Eye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366" y="1484562"/>
            <a:ext cx="9572262" cy="50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71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-Two components:  Centers and Gateways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-Centers do all the alerting, configuration, management, data    aggregation.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-Gateways receive traffic and event log events for analysis and forwarding to centers.</a:t>
            </a:r>
          </a:p>
        </p:txBody>
      </p:sp>
    </p:spTree>
    <p:extLst>
      <p:ext uri="{BB962C8B-B14F-4D97-AF65-F5344CB8AC3E}">
        <p14:creationId xmlns:p14="http://schemas.microsoft.com/office/powerpoint/2010/main" val="17976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ATA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“brains” and user interface of 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-Uses MongoDB to store traffic data and event logs forwarded from domain controllers (more on this later)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-Needs lots of resources! (2 procs, 32 GB RAM minimum-More is better)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-Can forward generated alerts to SIEM, email,  or other external sources.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958</Words>
  <Application>Microsoft Macintosh PowerPoint</Application>
  <PresentationFormat>Widescreen</PresentationFormat>
  <Paragraphs>133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Office Theme</vt:lpstr>
      <vt:lpstr>“The One About Microsoft Advanced Threat Analytics”</vt:lpstr>
      <vt:lpstr>WHOIS Record</vt:lpstr>
      <vt:lpstr>Why give this talk?</vt:lpstr>
      <vt:lpstr>Agenda</vt:lpstr>
      <vt:lpstr>What is Advanced Threat Analytics?</vt:lpstr>
      <vt:lpstr>What ATA is NOT</vt:lpstr>
      <vt:lpstr>ATA Eye Chart</vt:lpstr>
      <vt:lpstr>ATA Architecture</vt:lpstr>
      <vt:lpstr>ATA Center</vt:lpstr>
      <vt:lpstr>ATA Center Installation</vt:lpstr>
      <vt:lpstr>PowerPoint Presentation</vt:lpstr>
      <vt:lpstr>ATA Center</vt:lpstr>
      <vt:lpstr>Managing Access</vt:lpstr>
      <vt:lpstr>Honeytoken Accounts</vt:lpstr>
      <vt:lpstr>ATA Gateways</vt:lpstr>
      <vt:lpstr>Lightweight Gateway Notes</vt:lpstr>
      <vt:lpstr>Gateway Installation</vt:lpstr>
      <vt:lpstr>Gateway Installation</vt:lpstr>
      <vt:lpstr>Gateway Installation</vt:lpstr>
      <vt:lpstr>PowerPoint Presentation</vt:lpstr>
      <vt:lpstr>PowerPoint Presentation</vt:lpstr>
      <vt:lpstr>PowerPoint Presentation</vt:lpstr>
      <vt:lpstr>Find all the things!</vt:lpstr>
      <vt:lpstr>PowerPoint Presentation</vt:lpstr>
      <vt:lpstr>For the truly hardcore threat hunters… </vt:lpstr>
      <vt:lpstr>Getting Help</vt:lpstr>
      <vt:lpstr>What if I don’t own/like this???</vt:lpstr>
      <vt:lpstr>That’s it!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one about Advanced Threat Analytics”</dc:title>
  <dc:creator>Microsoft Office User</dc:creator>
  <cp:lastModifiedBy>Russell Butturini</cp:lastModifiedBy>
  <cp:revision>28</cp:revision>
  <dcterms:created xsi:type="dcterms:W3CDTF">2017-09-30T14:18:41Z</dcterms:created>
  <dcterms:modified xsi:type="dcterms:W3CDTF">2018-04-11T23:10:28Z</dcterms:modified>
</cp:coreProperties>
</file>